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2" r:id="rId8"/>
    <p:sldId id="273" r:id="rId9"/>
    <p:sldId id="261" r:id="rId10"/>
    <p:sldId id="262" r:id="rId11"/>
    <p:sldId id="274" r:id="rId12"/>
    <p:sldId id="263" r:id="rId13"/>
    <p:sldId id="275" r:id="rId14"/>
    <p:sldId id="264" r:id="rId15"/>
    <p:sldId id="265" r:id="rId16"/>
    <p:sldId id="277" r:id="rId17"/>
    <p:sldId id="266" r:id="rId18"/>
    <p:sldId id="267" r:id="rId19"/>
    <p:sldId id="271" r:id="rId20"/>
    <p:sldId id="276" r:id="rId21"/>
    <p:sldId id="268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64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81E266F-1B4B-4811-A4B8-5D448C29E998}" type="datetimeFigureOut">
              <a:rPr lang="en-US" smtClean="0"/>
              <a:pPr/>
              <a:t>9/29/2017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2BE153C-8748-426F-BEDF-FA3B1A307E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Ihsan</a:t>
            </a:r>
            <a:r>
              <a:rPr lang="en-US" dirty="0" smtClean="0"/>
              <a:t> </a:t>
            </a:r>
            <a:r>
              <a:rPr lang="en-US" dirty="0" err="1" smtClean="0"/>
              <a:t>cahyo</a:t>
            </a:r>
            <a:r>
              <a:rPr lang="en-US" dirty="0" smtClean="0"/>
              <a:t> </a:t>
            </a:r>
            <a:r>
              <a:rPr lang="en-US" dirty="0" err="1" smtClean="0"/>
              <a:t>utomo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Media </a:t>
            </a:r>
            <a:r>
              <a:rPr lang="en-US" dirty="0" err="1" smtClean="0"/>
              <a:t>transmisi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Keunggulan</a:t>
            </a:r>
            <a:r>
              <a:rPr lang="en-US" b="1" dirty="0" smtClean="0"/>
              <a:t> </a:t>
            </a:r>
            <a:r>
              <a:rPr lang="en-US" b="1" dirty="0" err="1" smtClean="0"/>
              <a:t>kabel</a:t>
            </a:r>
            <a:r>
              <a:rPr lang="en-US" b="1" dirty="0" smtClean="0"/>
              <a:t> </a:t>
            </a:r>
            <a:r>
              <a:rPr lang="en-US" b="1" dirty="0" err="1" smtClean="0"/>
              <a:t>koaksial</a:t>
            </a:r>
            <a:r>
              <a:rPr lang="en-US" dirty="0" smtClean="0"/>
              <a:t> 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menyalurkan</a:t>
            </a:r>
            <a:r>
              <a:rPr lang="en-US" dirty="0" smtClean="0"/>
              <a:t> </a:t>
            </a:r>
            <a:r>
              <a:rPr lang="en-US" dirty="0" err="1" smtClean="0"/>
              <a:t>informasi</a:t>
            </a:r>
            <a:r>
              <a:rPr lang="en-US" dirty="0" smtClean="0"/>
              <a:t> 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900 </a:t>
            </a:r>
            <a:r>
              <a:rPr lang="en-US" dirty="0" err="1" smtClean="0"/>
              <a:t>kanal</a:t>
            </a:r>
            <a:r>
              <a:rPr lang="en-US" dirty="0" smtClean="0"/>
              <a:t> </a:t>
            </a:r>
            <a:r>
              <a:rPr lang="en-US" dirty="0" err="1" smtClean="0"/>
              <a:t>telepon</a:t>
            </a:r>
            <a:r>
              <a:rPr lang="en-US" dirty="0" smtClean="0"/>
              <a:t>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ditanam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tanah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biaya</a:t>
            </a:r>
            <a:r>
              <a:rPr lang="en-US" dirty="0" smtClean="0"/>
              <a:t> </a:t>
            </a:r>
            <a:r>
              <a:rPr lang="en-US" dirty="0" err="1" smtClean="0"/>
              <a:t>perawatan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rendah</a:t>
            </a:r>
            <a:r>
              <a:rPr lang="en-US" dirty="0" smtClean="0"/>
              <a:t>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penutup</a:t>
            </a:r>
            <a:r>
              <a:rPr lang="en-US" dirty="0" smtClean="0"/>
              <a:t> </a:t>
            </a:r>
            <a:r>
              <a:rPr lang="en-US" dirty="0" err="1" smtClean="0"/>
              <a:t>isolasi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kemungkinan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interferensi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lain.</a:t>
            </a:r>
          </a:p>
          <a:p>
            <a:r>
              <a:rPr lang="en-US" b="1" dirty="0" err="1" smtClean="0"/>
              <a:t>Kelemahan</a:t>
            </a:r>
            <a:r>
              <a:rPr lang="en-US" b="1" dirty="0" smtClean="0"/>
              <a:t> </a:t>
            </a:r>
            <a:r>
              <a:rPr lang="en-US" b="1" dirty="0" err="1" smtClean="0"/>
              <a:t>kabel</a:t>
            </a:r>
            <a:r>
              <a:rPr lang="en-US" b="1" dirty="0" smtClean="0"/>
              <a:t> </a:t>
            </a:r>
            <a:r>
              <a:rPr lang="en-US" b="1" dirty="0" err="1" smtClean="0"/>
              <a:t>koaksial</a:t>
            </a:r>
            <a:r>
              <a:rPr lang="en-US" dirty="0" smtClean="0"/>
              <a:t> 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redaman</a:t>
            </a:r>
            <a:r>
              <a:rPr lang="en-US" dirty="0" smtClean="0"/>
              <a:t> yang </a:t>
            </a:r>
            <a:r>
              <a:rPr lang="en-US" dirty="0" err="1" smtClean="0"/>
              <a:t>relatif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dipasang</a:t>
            </a:r>
            <a:r>
              <a:rPr lang="en-US" dirty="0" smtClean="0"/>
              <a:t> repeater-repeater,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kabel</a:t>
            </a:r>
            <a:r>
              <a:rPr lang="en-US" dirty="0" smtClean="0"/>
              <a:t> </a:t>
            </a:r>
            <a:r>
              <a:rPr lang="en-US" dirty="0" err="1" smtClean="0"/>
              <a:t>dipasang</a:t>
            </a:r>
            <a:r>
              <a:rPr lang="en-US" dirty="0" smtClean="0"/>
              <a:t> </a:t>
            </a:r>
            <a:r>
              <a:rPr lang="en-US" dirty="0" err="1" smtClean="0"/>
              <a:t>diatas</a:t>
            </a:r>
            <a:r>
              <a:rPr lang="en-US" dirty="0" smtClean="0"/>
              <a:t> </a:t>
            </a:r>
            <a:r>
              <a:rPr lang="en-US" dirty="0" err="1" smtClean="0"/>
              <a:t>tanah</a:t>
            </a:r>
            <a:r>
              <a:rPr lang="en-US" dirty="0" smtClean="0"/>
              <a:t>, </a:t>
            </a:r>
            <a:r>
              <a:rPr lang="en-US" dirty="0" err="1" smtClean="0"/>
              <a:t>rawan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gangguan-gangguan</a:t>
            </a:r>
            <a:r>
              <a:rPr lang="en-US" dirty="0" smtClean="0"/>
              <a:t> </a:t>
            </a:r>
            <a:r>
              <a:rPr lang="en-US" dirty="0" err="1" smtClean="0"/>
              <a:t>fisik</a:t>
            </a:r>
            <a:r>
              <a:rPr lang="en-US" dirty="0" smtClean="0"/>
              <a:t>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berakibat</a:t>
            </a:r>
            <a:r>
              <a:rPr lang="en-US" dirty="0" smtClean="0"/>
              <a:t> </a:t>
            </a:r>
            <a:r>
              <a:rPr lang="en-US" dirty="0" err="1" smtClean="0"/>
              <a:t>putusnya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956" t="36458" r="45534" b="16667"/>
          <a:stretch>
            <a:fillRect/>
          </a:stretch>
        </p:blipFill>
        <p:spPr bwMode="auto">
          <a:xfrm>
            <a:off x="487680" y="1524000"/>
            <a:ext cx="347472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15227" t="37500" r="50805" b="16667"/>
          <a:stretch>
            <a:fillRect/>
          </a:stretch>
        </p:blipFill>
        <p:spPr bwMode="auto">
          <a:xfrm>
            <a:off x="4419600" y="2971800"/>
            <a:ext cx="4419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Fiber Optic </a:t>
            </a:r>
            <a:r>
              <a:rPr lang="en-US" b="1" dirty="0" err="1"/>
              <a:t>Kabel</a:t>
            </a:r>
            <a:r>
              <a:rPr lang="en-US" b="1" dirty="0"/>
              <a:t> </a:t>
            </a:r>
            <a:r>
              <a:rPr lang="en-US" b="1" dirty="0" err="1" smtClean="0"/>
              <a:t>Kaca</a:t>
            </a:r>
            <a:endParaRPr lang="en-US" b="1" dirty="0"/>
          </a:p>
          <a:p>
            <a:r>
              <a:rPr lang="en-US" dirty="0" err="1"/>
              <a:t>Serat</a:t>
            </a:r>
            <a:r>
              <a:rPr lang="en-US" dirty="0"/>
              <a:t> </a:t>
            </a:r>
            <a:r>
              <a:rPr lang="en-US" dirty="0" err="1"/>
              <a:t>optik</a:t>
            </a:r>
            <a:r>
              <a:rPr lang="en-US" dirty="0"/>
              <a:t> 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saluran</a:t>
            </a:r>
            <a:r>
              <a:rPr lang="en-US" dirty="0"/>
              <a:t> </a:t>
            </a:r>
            <a:r>
              <a:rPr lang="en-US" dirty="0" err="1"/>
              <a:t>transmisi</a:t>
            </a:r>
            <a:r>
              <a:rPr lang="en-US" dirty="0"/>
              <a:t> yang </a:t>
            </a:r>
            <a:r>
              <a:rPr lang="en-US" dirty="0" err="1"/>
              <a:t>terbuat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 </a:t>
            </a:r>
            <a:r>
              <a:rPr lang="en-US" dirty="0" err="1"/>
              <a:t>kaca</a:t>
            </a:r>
            <a:r>
              <a:rPr lang="en-US" dirty="0"/>
              <a:t> </a:t>
            </a:r>
            <a:r>
              <a:rPr lang="en-US" dirty="0" err="1"/>
              <a:t>atau</a:t>
            </a:r>
            <a:r>
              <a:rPr lang="en-US" dirty="0"/>
              <a:t> </a:t>
            </a:r>
            <a:r>
              <a:rPr lang="en-US" dirty="0" err="1"/>
              <a:t>plastik</a:t>
            </a:r>
            <a:r>
              <a:rPr lang="en-US" dirty="0"/>
              <a:t> 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mentransmisikan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 </a:t>
            </a:r>
            <a:r>
              <a:rPr lang="en-US" dirty="0" err="1"/>
              <a:t>cahaya</a:t>
            </a:r>
            <a:r>
              <a:rPr lang="en-US" dirty="0"/>
              <a:t> 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lain. </a:t>
            </a:r>
            <a:r>
              <a:rPr lang="en-US" dirty="0" err="1"/>
              <a:t>Berdasarkan</a:t>
            </a:r>
            <a:r>
              <a:rPr lang="en-US" dirty="0"/>
              <a:t> mode </a:t>
            </a:r>
            <a:r>
              <a:rPr lang="en-US" dirty="0" err="1"/>
              <a:t>transmisi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serat</a:t>
            </a:r>
            <a:r>
              <a:rPr lang="en-US" dirty="0"/>
              <a:t> </a:t>
            </a:r>
            <a:r>
              <a:rPr lang="en-US" dirty="0" err="1"/>
              <a:t>optik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Multimode Step Index, Multimode Graded Index,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Singlemode</a:t>
            </a:r>
            <a:r>
              <a:rPr lang="en-US" dirty="0"/>
              <a:t> Step Index.</a:t>
            </a:r>
          </a:p>
          <a:p>
            <a:r>
              <a:rPr lang="en-US" b="1" dirty="0" err="1"/>
              <a:t>Keuntungan</a:t>
            </a:r>
            <a:r>
              <a:rPr lang="en-US" b="1" dirty="0"/>
              <a:t> </a:t>
            </a:r>
            <a:r>
              <a:rPr lang="en-US" b="1" dirty="0" err="1"/>
              <a:t>serat</a:t>
            </a:r>
            <a:r>
              <a:rPr lang="en-US" b="1" dirty="0"/>
              <a:t> </a:t>
            </a:r>
            <a:r>
              <a:rPr lang="en-US" b="1" dirty="0" err="1"/>
              <a:t>optik</a:t>
            </a:r>
            <a:r>
              <a:rPr lang="en-US" dirty="0"/>
              <a:t> 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murah</a:t>
            </a:r>
            <a:r>
              <a:rPr lang="en-US" dirty="0"/>
              <a:t>, </a:t>
            </a:r>
            <a:r>
              <a:rPr lang="en-US" dirty="0" err="1"/>
              <a:t>bentuknya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ramping, </a:t>
            </a:r>
            <a:r>
              <a:rPr lang="en-US" dirty="0" err="1"/>
              <a:t>kapasitas</a:t>
            </a:r>
            <a:r>
              <a:rPr lang="en-US" dirty="0"/>
              <a:t> </a:t>
            </a:r>
            <a:r>
              <a:rPr lang="en-US" dirty="0" err="1"/>
              <a:t>transmisi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,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data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cahaya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, </a:t>
            </a:r>
            <a:r>
              <a:rPr lang="en-US" dirty="0" err="1"/>
              <a:t>tenaga</a:t>
            </a:r>
            <a:r>
              <a:rPr lang="en-US" dirty="0"/>
              <a:t> 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terbakar</a:t>
            </a:r>
            <a:r>
              <a:rPr lang="en-US" dirty="0"/>
              <a:t>.</a:t>
            </a:r>
          </a:p>
          <a:p>
            <a:r>
              <a:rPr lang="en-US" b="1" dirty="0" err="1"/>
              <a:t>Kelemahan</a:t>
            </a:r>
            <a:r>
              <a:rPr lang="en-US" b="1" dirty="0"/>
              <a:t> </a:t>
            </a:r>
            <a:r>
              <a:rPr lang="en-US" b="1" dirty="0" err="1"/>
              <a:t>serat</a:t>
            </a:r>
            <a:r>
              <a:rPr lang="en-US" b="1" dirty="0"/>
              <a:t> </a:t>
            </a:r>
            <a:r>
              <a:rPr lang="en-US" b="1" dirty="0" err="1"/>
              <a:t>optik</a:t>
            </a:r>
            <a:r>
              <a:rPr lang="en-US" dirty="0"/>
              <a:t> </a:t>
            </a:r>
            <a:r>
              <a:rPr lang="en-US" dirty="0" err="1"/>
              <a:t>antara</a:t>
            </a:r>
            <a:r>
              <a:rPr lang="en-US" dirty="0"/>
              <a:t> lain </a:t>
            </a:r>
            <a:r>
              <a:rPr lang="en-US" dirty="0" err="1"/>
              <a:t>biaya</a:t>
            </a:r>
            <a:r>
              <a:rPr lang="en-US" dirty="0"/>
              <a:t> yang </a:t>
            </a:r>
            <a:r>
              <a:rPr lang="en-US" dirty="0" err="1"/>
              <a:t>mahal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peralatannya</a:t>
            </a:r>
            <a:r>
              <a:rPr lang="en-US" dirty="0"/>
              <a:t>,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konversi</a:t>
            </a:r>
            <a:r>
              <a:rPr lang="en-US" dirty="0"/>
              <a:t> data </a:t>
            </a:r>
            <a:r>
              <a:rPr lang="en-US" dirty="0" err="1"/>
              <a:t>listrik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cahaya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sebaliknya</a:t>
            </a:r>
            <a:r>
              <a:rPr lang="en-US" dirty="0"/>
              <a:t> yang </a:t>
            </a:r>
            <a:r>
              <a:rPr lang="en-US" dirty="0" err="1"/>
              <a:t>rumit</a:t>
            </a:r>
            <a:r>
              <a:rPr lang="en-US" dirty="0"/>
              <a:t>,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pemakaian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pemasangannya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yang </a:t>
            </a:r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tenaga</a:t>
            </a:r>
            <a:r>
              <a:rPr lang="en-US" dirty="0"/>
              <a:t> yang </a:t>
            </a:r>
            <a:r>
              <a:rPr lang="en-US" dirty="0" err="1"/>
              <a:t>ahli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8199" t="43750" r="43777" b="21875"/>
          <a:stretch>
            <a:fillRect/>
          </a:stretch>
        </p:blipFill>
        <p:spPr bwMode="auto">
          <a:xfrm>
            <a:off x="1524000" y="2133600"/>
            <a:ext cx="359756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4905" t="35417" r="47657" b="15625"/>
          <a:stretch>
            <a:fillRect/>
          </a:stretch>
        </p:blipFill>
        <p:spPr bwMode="auto">
          <a:xfrm>
            <a:off x="1905000" y="3810000"/>
            <a:ext cx="393970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Unguided Transmission </a:t>
            </a:r>
            <a:r>
              <a:rPr lang="en-US" b="1" dirty="0" smtClean="0"/>
              <a:t>Media</a:t>
            </a:r>
            <a:endParaRPr lang="en-US" b="1" dirty="0"/>
          </a:p>
          <a:p>
            <a:r>
              <a:rPr lang="en-US" dirty="0"/>
              <a:t>Unguided transmission media </a:t>
            </a:r>
            <a:r>
              <a:rPr lang="en-US" dirty="0" err="1"/>
              <a:t>atau</a:t>
            </a:r>
            <a:r>
              <a:rPr lang="en-US" dirty="0"/>
              <a:t> media </a:t>
            </a:r>
            <a:r>
              <a:rPr lang="en-US" dirty="0" err="1"/>
              <a:t>transmisi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terpandu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 </a:t>
            </a:r>
            <a:r>
              <a:rPr lang="en-US" dirty="0" err="1"/>
              <a:t>gelombang</a:t>
            </a:r>
            <a:r>
              <a:rPr lang="en-US" dirty="0"/>
              <a:t>.</a:t>
            </a:r>
          </a:p>
          <a:p>
            <a:r>
              <a:rPr lang="en-US" b="1" dirty="0" err="1"/>
              <a:t>Gelombang</a:t>
            </a:r>
            <a:r>
              <a:rPr lang="en-US" b="1" dirty="0"/>
              <a:t> </a:t>
            </a:r>
            <a:r>
              <a:rPr lang="en-US" b="1" dirty="0" err="1" smtClean="0"/>
              <a:t>mikro</a:t>
            </a:r>
            <a:endParaRPr lang="en-US" b="1" dirty="0" smtClean="0"/>
          </a:p>
          <a:p>
            <a:r>
              <a:rPr lang="en-US" dirty="0" err="1" smtClean="0"/>
              <a:t>Gelombang</a:t>
            </a:r>
            <a:r>
              <a:rPr lang="en-US" dirty="0" smtClean="0"/>
              <a:t> </a:t>
            </a:r>
            <a:r>
              <a:rPr lang="en-US" dirty="0" err="1" smtClean="0"/>
              <a:t>mikro</a:t>
            </a:r>
            <a:r>
              <a:rPr lang="en-US" dirty="0" smtClean="0"/>
              <a:t> (microwave)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gelombang</a:t>
            </a:r>
            <a:r>
              <a:rPr lang="en-US" dirty="0" smtClean="0"/>
              <a:t> radio yang </a:t>
            </a:r>
            <a:r>
              <a:rPr lang="en-US" dirty="0" err="1" smtClean="0"/>
              <a:t>beroperasi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(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satuan</a:t>
            </a:r>
            <a:r>
              <a:rPr lang="en-US" dirty="0" smtClean="0"/>
              <a:t> gigahertz), yang </a:t>
            </a:r>
            <a:r>
              <a:rPr lang="en-US" dirty="0" err="1" smtClean="0"/>
              <a:t>meliputi</a:t>
            </a:r>
            <a:r>
              <a:rPr lang="en-US" dirty="0" smtClean="0"/>
              <a:t> </a:t>
            </a:r>
            <a:r>
              <a:rPr lang="en-US" dirty="0" err="1" smtClean="0"/>
              <a:t>kawasan</a:t>
            </a:r>
            <a:r>
              <a:rPr lang="en-US" dirty="0" smtClean="0"/>
              <a:t> UHF, SHF </a:t>
            </a:r>
            <a:r>
              <a:rPr lang="en-US" dirty="0" err="1" smtClean="0"/>
              <a:t>dan</a:t>
            </a:r>
            <a:r>
              <a:rPr lang="en-US" dirty="0" smtClean="0"/>
              <a:t> EHF. </a:t>
            </a:r>
            <a:r>
              <a:rPr lang="en-US" dirty="0" err="1" smtClean="0"/>
              <a:t>Gelombang</a:t>
            </a:r>
            <a:r>
              <a:rPr lang="en-US" dirty="0" smtClean="0"/>
              <a:t> </a:t>
            </a:r>
            <a:r>
              <a:rPr lang="en-US" dirty="0" err="1" smtClean="0"/>
              <a:t>mikro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 MAN, </a:t>
            </a:r>
            <a:r>
              <a:rPr lang="en-US" dirty="0" err="1" smtClean="0"/>
              <a:t>warnet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penyedia</a:t>
            </a:r>
            <a:r>
              <a:rPr lang="en-US" dirty="0" smtClean="0"/>
              <a:t> </a:t>
            </a:r>
            <a:r>
              <a:rPr lang="en-US" dirty="0" err="1" smtClean="0"/>
              <a:t>layanan</a:t>
            </a:r>
            <a:r>
              <a:rPr lang="en-US" dirty="0" smtClean="0"/>
              <a:t> internet (ISP).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Keuntungan</a:t>
            </a:r>
            <a:r>
              <a:rPr lang="en-US" b="1" dirty="0" smtClean="0"/>
              <a:t> </a:t>
            </a:r>
            <a:r>
              <a:rPr lang="en-US" b="1" dirty="0" err="1" smtClean="0"/>
              <a:t>menggunakan</a:t>
            </a:r>
            <a:r>
              <a:rPr lang="en-US" b="1" dirty="0" smtClean="0"/>
              <a:t> </a:t>
            </a:r>
            <a:r>
              <a:rPr lang="en-US" b="1" dirty="0" err="1" smtClean="0"/>
              <a:t>gelombang</a:t>
            </a:r>
            <a:r>
              <a:rPr lang="en-US" b="1" dirty="0" smtClean="0"/>
              <a:t> </a:t>
            </a:r>
            <a:r>
              <a:rPr lang="en-US" b="1" dirty="0" err="1" smtClean="0"/>
              <a:t>mikro</a:t>
            </a:r>
            <a:r>
              <a:rPr lang="en-US" dirty="0" smtClean="0"/>
              <a:t> </a:t>
            </a:r>
            <a:r>
              <a:rPr lang="en-US" dirty="0" err="1" smtClean="0"/>
              <a:t>adalah</a:t>
            </a:r>
            <a:r>
              <a:rPr lang="en-US" dirty="0" smtClean="0"/>
              <a:t> </a:t>
            </a:r>
            <a:r>
              <a:rPr lang="en-US" dirty="0" err="1" smtClean="0"/>
              <a:t>akuisisi</a:t>
            </a:r>
            <a:r>
              <a:rPr lang="en-US" dirty="0" smtClean="0"/>
              <a:t> </a:t>
            </a:r>
            <a:r>
              <a:rPr lang="en-US" dirty="0" err="1" smtClean="0"/>
              <a:t>antar</a:t>
            </a:r>
            <a:r>
              <a:rPr lang="en-US" dirty="0" smtClean="0"/>
              <a:t> </a:t>
            </a:r>
            <a:r>
              <a:rPr lang="en-US" dirty="0" err="1" smtClean="0"/>
              <a:t>menara</a:t>
            </a:r>
            <a:r>
              <a:rPr lang="en-US" dirty="0" smtClean="0"/>
              <a:t> 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begitu</a:t>
            </a:r>
            <a:r>
              <a:rPr lang="en-US" dirty="0" smtClean="0"/>
              <a:t> </a:t>
            </a:r>
            <a:r>
              <a:rPr lang="en-US" dirty="0" err="1" smtClean="0"/>
              <a:t>dibutuhkan</a:t>
            </a:r>
            <a:r>
              <a:rPr lang="en-US" dirty="0" smtClean="0"/>
              <a:t>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membawa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data yang </a:t>
            </a:r>
            <a:r>
              <a:rPr lang="en-US" dirty="0" err="1" smtClean="0"/>
              <a:t>besar</a:t>
            </a:r>
            <a:r>
              <a:rPr lang="en-US" dirty="0" smtClean="0"/>
              <a:t>, </a:t>
            </a:r>
            <a:r>
              <a:rPr lang="en-US" dirty="0" err="1" smtClean="0"/>
              <a:t>biaya</a:t>
            </a:r>
            <a:r>
              <a:rPr lang="en-US" dirty="0" smtClean="0"/>
              <a:t> </a:t>
            </a:r>
            <a:r>
              <a:rPr lang="en-US" dirty="0" err="1" smtClean="0"/>
              <a:t>murah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tower </a:t>
            </a:r>
            <a:r>
              <a:rPr lang="en-US" dirty="0" err="1" smtClean="0"/>
              <a:t>antena</a:t>
            </a:r>
            <a:r>
              <a:rPr lang="en-US" dirty="0" smtClean="0"/>
              <a:t> 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memerlukan</a:t>
            </a:r>
            <a:r>
              <a:rPr lang="en-US" dirty="0" smtClean="0"/>
              <a:t> </a:t>
            </a:r>
            <a:r>
              <a:rPr lang="en-US" dirty="0" err="1" smtClean="0"/>
              <a:t>lahan</a:t>
            </a:r>
            <a:r>
              <a:rPr lang="en-US" dirty="0" smtClean="0"/>
              <a:t> yang </a:t>
            </a:r>
            <a:r>
              <a:rPr lang="en-US" dirty="0" err="1" smtClean="0"/>
              <a:t>luas</a:t>
            </a:r>
            <a:r>
              <a:rPr lang="en-US" dirty="0" smtClean="0"/>
              <a:t>,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gelombang</a:t>
            </a:r>
            <a:r>
              <a:rPr lang="en-US" dirty="0" smtClean="0"/>
              <a:t> </a:t>
            </a:r>
            <a:r>
              <a:rPr lang="en-US" dirty="0" err="1" smtClean="0"/>
              <a:t>pendek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membutuhkan</a:t>
            </a:r>
            <a:r>
              <a:rPr lang="en-US" dirty="0" smtClean="0"/>
              <a:t> </a:t>
            </a:r>
            <a:r>
              <a:rPr lang="en-US" dirty="0" err="1" smtClean="0"/>
              <a:t>antena</a:t>
            </a:r>
            <a:r>
              <a:rPr lang="en-US" dirty="0" smtClean="0"/>
              <a:t> yang </a:t>
            </a:r>
            <a:r>
              <a:rPr lang="en-US" dirty="0" err="1" smtClean="0"/>
              <a:t>kecil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Kelemahan</a:t>
            </a:r>
            <a:r>
              <a:rPr lang="en-US" b="1" dirty="0" smtClean="0"/>
              <a:t> </a:t>
            </a:r>
            <a:r>
              <a:rPr lang="en-US" b="1" dirty="0" err="1" smtClean="0"/>
              <a:t>gelombang</a:t>
            </a:r>
            <a:r>
              <a:rPr lang="en-US" b="1" dirty="0" smtClean="0"/>
              <a:t> </a:t>
            </a:r>
            <a:r>
              <a:rPr lang="en-US" b="1" dirty="0" err="1" smtClean="0"/>
              <a:t>mikro</a:t>
            </a:r>
            <a:r>
              <a:rPr lang="en-US" dirty="0" smtClean="0"/>
              <a:t> 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rentan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cuaca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hujan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terpengaruh</a:t>
            </a:r>
            <a:r>
              <a:rPr lang="en-US" dirty="0" smtClean="0"/>
              <a:t> </a:t>
            </a:r>
            <a:r>
              <a:rPr lang="en-US" dirty="0" err="1" smtClean="0"/>
              <a:t>pesawat</a:t>
            </a:r>
            <a:r>
              <a:rPr lang="en-US" dirty="0" smtClean="0"/>
              <a:t> </a:t>
            </a:r>
            <a:r>
              <a:rPr lang="en-US" dirty="0" err="1" smtClean="0"/>
              <a:t>terbang</a:t>
            </a:r>
            <a:r>
              <a:rPr lang="en-US" dirty="0" smtClean="0"/>
              <a:t> yang </a:t>
            </a:r>
            <a:r>
              <a:rPr lang="en-US" dirty="0" err="1" smtClean="0"/>
              <a:t>melintas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atasnya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0542" t="35417" r="46120" b="14583"/>
          <a:stretch>
            <a:fillRect/>
          </a:stretch>
        </p:blipFill>
        <p:spPr bwMode="auto">
          <a:xfrm>
            <a:off x="1676400" y="1600200"/>
            <a:ext cx="5638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Satelit</a:t>
            </a:r>
            <a:endParaRPr lang="en-US" b="1" dirty="0"/>
          </a:p>
          <a:p>
            <a:r>
              <a:rPr lang="en-US" dirty="0" err="1"/>
              <a:t>Satelit</a:t>
            </a:r>
            <a:r>
              <a:rPr lang="en-US" dirty="0"/>
              <a:t> </a:t>
            </a:r>
            <a:r>
              <a:rPr lang="en-US" dirty="0" err="1"/>
              <a:t>adalah</a:t>
            </a:r>
            <a:r>
              <a:rPr lang="en-US" dirty="0"/>
              <a:t> media </a:t>
            </a:r>
            <a:r>
              <a:rPr lang="en-US" dirty="0" err="1"/>
              <a:t>transmisi</a:t>
            </a:r>
            <a:r>
              <a:rPr lang="en-US" dirty="0"/>
              <a:t> yang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utamanya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stasiun</a:t>
            </a:r>
            <a:r>
              <a:rPr lang="en-US" dirty="0"/>
              <a:t> </a:t>
            </a:r>
            <a:r>
              <a:rPr lang="en-US" dirty="0" err="1"/>
              <a:t>bumi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meneruskannya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stasiun</a:t>
            </a:r>
            <a:r>
              <a:rPr lang="en-US" dirty="0"/>
              <a:t> </a:t>
            </a:r>
            <a:r>
              <a:rPr lang="en-US" dirty="0" err="1"/>
              <a:t>bumi</a:t>
            </a:r>
            <a:r>
              <a:rPr lang="en-US" dirty="0"/>
              <a:t> lain. </a:t>
            </a:r>
            <a:r>
              <a:rPr lang="en-US" dirty="0" err="1"/>
              <a:t>Satelit</a:t>
            </a:r>
            <a:r>
              <a:rPr lang="en-US" dirty="0"/>
              <a:t> yang </a:t>
            </a:r>
            <a:r>
              <a:rPr lang="en-US" dirty="0" err="1"/>
              <a:t>mengorbit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ketinggian</a:t>
            </a:r>
            <a:r>
              <a:rPr lang="en-US" dirty="0"/>
              <a:t> 36.000 km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bumi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 </a:t>
            </a:r>
            <a:r>
              <a:rPr lang="en-US" i="1" dirty="0"/>
              <a:t>angular orbital velocity</a:t>
            </a:r>
            <a:r>
              <a:rPr lang="en-US" dirty="0"/>
              <a:t> 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 </a:t>
            </a:r>
            <a:r>
              <a:rPr lang="en-US" i="1" dirty="0"/>
              <a:t>orbital velocity</a:t>
            </a:r>
            <a:r>
              <a:rPr lang="en-US" dirty="0"/>
              <a:t> </a:t>
            </a:r>
            <a:r>
              <a:rPr lang="en-US" dirty="0" err="1"/>
              <a:t>bumi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stasioner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bumi</a:t>
            </a:r>
            <a:r>
              <a:rPr lang="en-US" dirty="0"/>
              <a:t> (geostationary),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mengorbit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khatulistiwa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prinsipnya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menempatkan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 </a:t>
            </a:r>
            <a:r>
              <a:rPr lang="en-US" i="1" dirty="0"/>
              <a:t>geostationary</a:t>
            </a:r>
            <a:r>
              <a:rPr lang="en-US" dirty="0"/>
              <a:t> 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menjangkau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permukaan</a:t>
            </a:r>
            <a:r>
              <a:rPr lang="en-US" dirty="0"/>
              <a:t> </a:t>
            </a:r>
            <a:r>
              <a:rPr lang="en-US" dirty="0" err="1"/>
              <a:t>bumi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Keuntungan</a:t>
            </a:r>
            <a:r>
              <a:rPr lang="en-US" b="1" dirty="0" smtClean="0"/>
              <a:t> </a:t>
            </a:r>
            <a:r>
              <a:rPr lang="en-US" b="1" dirty="0" err="1" smtClean="0"/>
              <a:t>satelit</a:t>
            </a:r>
            <a:r>
              <a:rPr lang="en-US" dirty="0" smtClean="0"/>
              <a:t> 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murah</a:t>
            </a:r>
            <a:r>
              <a:rPr lang="en-US" dirty="0" smtClean="0"/>
              <a:t> </a:t>
            </a:r>
            <a:r>
              <a:rPr lang="en-US" dirty="0" err="1" smtClean="0"/>
              <a:t>dibandingkan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menggelar</a:t>
            </a:r>
            <a:r>
              <a:rPr lang="en-US" dirty="0" smtClean="0"/>
              <a:t> </a:t>
            </a:r>
            <a:r>
              <a:rPr lang="en-US" dirty="0" err="1" smtClean="0"/>
              <a:t>kabel</a:t>
            </a:r>
            <a:r>
              <a:rPr lang="en-US" dirty="0" smtClean="0"/>
              <a:t> </a:t>
            </a:r>
            <a:r>
              <a:rPr lang="en-US" dirty="0" err="1" smtClean="0"/>
              <a:t>antar</a:t>
            </a:r>
            <a:r>
              <a:rPr lang="en-US" dirty="0" smtClean="0"/>
              <a:t> </a:t>
            </a:r>
            <a:r>
              <a:rPr lang="en-US" dirty="0" err="1" smtClean="0"/>
              <a:t>benua</a:t>
            </a:r>
            <a:r>
              <a:rPr lang="en-US" dirty="0" smtClean="0"/>
              <a:t>,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menjangkau</a:t>
            </a:r>
            <a:r>
              <a:rPr lang="en-US" dirty="0" smtClean="0"/>
              <a:t> </a:t>
            </a:r>
            <a:r>
              <a:rPr lang="en-US" dirty="0" err="1" smtClean="0"/>
              <a:t>permukaan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yang </a:t>
            </a:r>
            <a:r>
              <a:rPr lang="en-US" dirty="0" err="1" smtClean="0"/>
              <a:t>luas</a:t>
            </a:r>
            <a:r>
              <a:rPr lang="en-US" dirty="0" smtClean="0"/>
              <a:t>, </a:t>
            </a:r>
            <a:r>
              <a:rPr lang="en-US" dirty="0" err="1" smtClean="0"/>
              <a:t>termasuk</a:t>
            </a:r>
            <a:r>
              <a:rPr lang="en-US" dirty="0" smtClean="0"/>
              <a:t> </a:t>
            </a:r>
            <a:r>
              <a:rPr lang="en-US" dirty="0" err="1" smtClean="0"/>
              <a:t>daerah</a:t>
            </a:r>
            <a:r>
              <a:rPr lang="en-US" dirty="0" smtClean="0"/>
              <a:t> </a:t>
            </a:r>
            <a:r>
              <a:rPr lang="en-US" dirty="0" err="1" smtClean="0"/>
              <a:t>terpencil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populasi</a:t>
            </a:r>
            <a:r>
              <a:rPr lang="en-US" dirty="0" smtClean="0"/>
              <a:t> </a:t>
            </a:r>
            <a:r>
              <a:rPr lang="en-US" dirty="0" err="1" smtClean="0"/>
              <a:t>rendah</a:t>
            </a:r>
            <a:r>
              <a:rPr lang="en-US" dirty="0" smtClean="0"/>
              <a:t>, </a:t>
            </a:r>
            <a:r>
              <a:rPr lang="en-US" dirty="0" err="1" smtClean="0"/>
              <a:t>meningkatnya</a:t>
            </a:r>
            <a:r>
              <a:rPr lang="en-US" dirty="0" smtClean="0"/>
              <a:t> </a:t>
            </a:r>
            <a:r>
              <a:rPr lang="en-US" dirty="0" err="1" smtClean="0"/>
              <a:t>trafik</a:t>
            </a:r>
            <a:r>
              <a:rPr lang="en-US" dirty="0" smtClean="0"/>
              <a:t> </a:t>
            </a:r>
            <a:r>
              <a:rPr lang="en-US" dirty="0" err="1" smtClean="0"/>
              <a:t>telekomunikasi</a:t>
            </a:r>
            <a:r>
              <a:rPr lang="en-US" dirty="0" smtClean="0"/>
              <a:t> </a:t>
            </a:r>
            <a:r>
              <a:rPr lang="en-US" dirty="0" err="1" smtClean="0"/>
              <a:t>antar</a:t>
            </a:r>
            <a:r>
              <a:rPr lang="en-US" dirty="0" smtClean="0"/>
              <a:t> </a:t>
            </a:r>
            <a:r>
              <a:rPr lang="en-US" dirty="0" err="1" smtClean="0"/>
              <a:t>benua</a:t>
            </a:r>
            <a:r>
              <a:rPr lang="en-US" dirty="0" smtClean="0"/>
              <a:t> 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satelit</a:t>
            </a:r>
            <a:r>
              <a:rPr lang="en-US" dirty="0" smtClean="0"/>
              <a:t> </a:t>
            </a:r>
            <a:r>
              <a:rPr lang="en-US" dirty="0" err="1" smtClean="0"/>
              <a:t>cukup</a:t>
            </a:r>
            <a:r>
              <a:rPr lang="en-US" dirty="0" smtClean="0"/>
              <a:t> </a:t>
            </a:r>
            <a:r>
              <a:rPr lang="en-US" dirty="0" err="1" smtClean="0"/>
              <a:t>menarik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komersial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Kekurangannya</a:t>
            </a:r>
            <a:r>
              <a:rPr lang="en-US" b="1" dirty="0" smtClean="0"/>
              <a:t> </a:t>
            </a:r>
            <a:r>
              <a:rPr lang="en-US" b="1" dirty="0" err="1" smtClean="0"/>
              <a:t>satelit</a:t>
            </a:r>
            <a:r>
              <a:rPr lang="en-US" dirty="0" smtClean="0"/>
              <a:t> 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keterbatasan</a:t>
            </a:r>
            <a:r>
              <a:rPr lang="en-US" dirty="0" smtClean="0"/>
              <a:t> </a:t>
            </a:r>
            <a:r>
              <a:rPr lang="en-US" dirty="0" err="1" smtClean="0"/>
              <a:t>teknologi</a:t>
            </a:r>
            <a:r>
              <a:rPr lang="en-US" dirty="0" smtClean="0"/>
              <a:t> 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err="1" smtClean="0"/>
              <a:t>antena</a:t>
            </a:r>
            <a:r>
              <a:rPr lang="en-US" dirty="0" smtClean="0"/>
              <a:t> </a:t>
            </a:r>
            <a:r>
              <a:rPr lang="en-US" dirty="0" err="1" smtClean="0"/>
              <a:t>satelit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ukuran</a:t>
            </a:r>
            <a:r>
              <a:rPr lang="en-US" dirty="0" smtClean="0"/>
              <a:t> yang </a:t>
            </a:r>
            <a:r>
              <a:rPr lang="en-US" dirty="0" err="1" smtClean="0"/>
              <a:t>besar</a:t>
            </a:r>
            <a:r>
              <a:rPr lang="en-US" dirty="0" smtClean="0"/>
              <a:t>, </a:t>
            </a:r>
            <a:r>
              <a:rPr lang="en-US" dirty="0" err="1" smtClean="0"/>
              <a:t>biaya</a:t>
            </a:r>
            <a:r>
              <a:rPr lang="en-US" dirty="0" smtClean="0"/>
              <a:t> </a:t>
            </a:r>
            <a:r>
              <a:rPr lang="en-US" dirty="0" err="1" smtClean="0"/>
              <a:t>investasi</a:t>
            </a:r>
            <a:r>
              <a:rPr lang="en-US" dirty="0" smtClean="0"/>
              <a:t> </a:t>
            </a:r>
            <a:r>
              <a:rPr lang="en-US" dirty="0" err="1" smtClean="0"/>
              <a:t>dan</a:t>
            </a:r>
            <a:r>
              <a:rPr lang="en-US" dirty="0" smtClean="0"/>
              <a:t> </a:t>
            </a:r>
            <a:r>
              <a:rPr lang="en-US" dirty="0" err="1" smtClean="0"/>
              <a:t>asuransi</a:t>
            </a:r>
            <a:r>
              <a:rPr lang="en-US" dirty="0" smtClean="0"/>
              <a:t> </a:t>
            </a:r>
            <a:r>
              <a:rPr lang="en-US" dirty="0" err="1" smtClean="0"/>
              <a:t>satelit</a:t>
            </a:r>
            <a:r>
              <a:rPr lang="en-US" dirty="0" smtClean="0"/>
              <a:t> yang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mahal</a:t>
            </a:r>
            <a:r>
              <a:rPr lang="en-US" dirty="0" smtClean="0"/>
              <a:t>, </a:t>
            </a:r>
            <a:r>
              <a:rPr lang="en-US" i="1" dirty="0" smtClean="0"/>
              <a:t>atmospheric losses</a:t>
            </a:r>
            <a:r>
              <a:rPr lang="en-US" dirty="0" smtClean="0"/>
              <a:t> yang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30 GHz </a:t>
            </a:r>
            <a:r>
              <a:rPr lang="en-US" dirty="0" err="1" smtClean="0"/>
              <a:t>membatasi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 </a:t>
            </a:r>
            <a:r>
              <a:rPr lang="en-US" i="1" dirty="0" smtClean="0"/>
              <a:t>frequency carrier.</a:t>
            </a:r>
            <a:endParaRPr lang="en-US" dirty="0" smtClean="0"/>
          </a:p>
          <a:p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microwave yang </a:t>
            </a:r>
            <a:r>
              <a:rPr lang="en-US" dirty="0" err="1" smtClean="0"/>
              <a:t>menggunakan</a:t>
            </a:r>
            <a:r>
              <a:rPr lang="en-US" dirty="0" smtClean="0"/>
              <a:t> satellite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mengirimkan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transmitter </a:t>
            </a:r>
            <a:r>
              <a:rPr lang="en-US" dirty="0" err="1" smtClean="0"/>
              <a:t>atau</a:t>
            </a:r>
            <a:r>
              <a:rPr lang="en-US" dirty="0" smtClean="0"/>
              <a:t> parabola. Satellite microwave </a:t>
            </a:r>
            <a:r>
              <a:rPr lang="en-US" dirty="0" err="1" smtClean="0"/>
              <a:t>mengirimkan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menyeluruh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transmitter.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22437"/>
            <a:ext cx="8229600" cy="4525963"/>
          </a:xfrm>
        </p:spPr>
        <p:txBody>
          <a:bodyPr/>
          <a:lstStyle/>
          <a:p>
            <a:r>
              <a:rPr lang="en-US" b="1" dirty="0"/>
              <a:t>Media </a:t>
            </a:r>
            <a:r>
              <a:rPr lang="en-US" b="1" dirty="0" err="1"/>
              <a:t>transmisi</a:t>
            </a:r>
            <a:r>
              <a:rPr lang="en-US" dirty="0"/>
              <a:t> </a:t>
            </a:r>
            <a:r>
              <a:rPr lang="en-US" dirty="0" err="1"/>
              <a:t>adalah</a:t>
            </a:r>
            <a:r>
              <a:rPr lang="en-US" dirty="0"/>
              <a:t> media yang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pengirim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penerima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(</a:t>
            </a:r>
            <a:r>
              <a:rPr lang="en-US" dirty="0" smtClean="0"/>
              <a:t>data),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yang </a:t>
            </a:r>
            <a:r>
              <a:rPr lang="en-US" dirty="0" err="1"/>
              <a:t>jauh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data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 </a:t>
            </a:r>
            <a:r>
              <a:rPr lang="en-US" dirty="0" err="1"/>
              <a:t>kode</a:t>
            </a:r>
            <a:r>
              <a:rPr lang="en-US" dirty="0"/>
              <a:t>/</a:t>
            </a:r>
            <a:r>
              <a:rPr lang="en-US" dirty="0" err="1"/>
              <a:t>isyarat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</a:t>
            </a:r>
            <a:r>
              <a:rPr lang="en-US" dirty="0" err="1"/>
              <a:t>inilah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dimanipulasi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1127" t="37500" r="44949" b="15625"/>
          <a:stretch>
            <a:fillRect/>
          </a:stretch>
        </p:blipFill>
        <p:spPr bwMode="auto">
          <a:xfrm>
            <a:off x="1600200" y="1752600"/>
            <a:ext cx="5715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Inframerah</a:t>
            </a:r>
            <a:endParaRPr lang="en-US" b="1" dirty="0"/>
          </a:p>
          <a:p>
            <a:r>
              <a:rPr lang="en-US" dirty="0" err="1"/>
              <a:t>Inframerah</a:t>
            </a:r>
            <a:r>
              <a:rPr lang="en-US" dirty="0"/>
              <a:t> 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 </a:t>
            </a:r>
            <a:r>
              <a:rPr lang="en-US" dirty="0" err="1"/>
              <a:t>komunikasi</a:t>
            </a:r>
            <a:r>
              <a:rPr lang="en-US" dirty="0"/>
              <a:t> 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 </a:t>
            </a:r>
            <a:r>
              <a:rPr lang="en-US" dirty="0" err="1"/>
              <a:t>kecepatan</a:t>
            </a:r>
            <a:r>
              <a:rPr lang="en-US" dirty="0"/>
              <a:t> 4 Mbps.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penggunaannya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, </a:t>
            </a:r>
            <a:r>
              <a:rPr lang="en-US" dirty="0" err="1"/>
              <a:t>misalnya</a:t>
            </a:r>
            <a:r>
              <a:rPr lang="en-US" dirty="0"/>
              <a:t> remote </a:t>
            </a:r>
            <a:r>
              <a:rPr lang="en-US" dirty="0" smtClean="0"/>
              <a:t>control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/>
              <a:t>televisi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 </a:t>
            </a:r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inframerah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kebal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interferensi</a:t>
            </a:r>
            <a:r>
              <a:rPr lang="en-US" dirty="0"/>
              <a:t> radio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elekromagnetik</a:t>
            </a:r>
            <a:r>
              <a:rPr lang="en-US" dirty="0"/>
              <a:t>, </a:t>
            </a:r>
            <a:r>
              <a:rPr lang="en-US" dirty="0" err="1"/>
              <a:t>inframerah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murah</a:t>
            </a:r>
            <a:r>
              <a:rPr lang="en-US" dirty="0"/>
              <a:t>, </a:t>
            </a:r>
            <a:r>
              <a:rPr lang="en-US" dirty="0" err="1"/>
              <a:t>instalasi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,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dipindah-pindah</a:t>
            </a:r>
            <a:r>
              <a:rPr lang="en-US" dirty="0"/>
              <a:t>,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gelombang</a:t>
            </a:r>
            <a:r>
              <a:rPr lang="en-US" dirty="0"/>
              <a:t> radio. </a:t>
            </a:r>
            <a:r>
              <a:rPr lang="en-US" dirty="0" err="1"/>
              <a:t>Kelemahan</a:t>
            </a:r>
            <a:r>
              <a:rPr lang="en-US" dirty="0"/>
              <a:t> </a:t>
            </a:r>
            <a:r>
              <a:rPr lang="en-US" dirty="0" err="1"/>
              <a:t>inframerah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menembus</a:t>
            </a:r>
            <a:r>
              <a:rPr lang="en-US" dirty="0"/>
              <a:t> </a:t>
            </a:r>
            <a:r>
              <a:rPr lang="en-US" dirty="0" err="1"/>
              <a:t>dinding</a:t>
            </a:r>
            <a:r>
              <a:rPr lang="en-US" dirty="0"/>
              <a:t>,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lintasan</a:t>
            </a:r>
            <a:r>
              <a:rPr lang="en-US" dirty="0"/>
              <a:t> </a:t>
            </a:r>
            <a:r>
              <a:rPr lang="en-US" dirty="0" err="1"/>
              <a:t>lurus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pengirim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penerima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terganggu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cahaya</a:t>
            </a:r>
            <a:r>
              <a:rPr lang="en-US" dirty="0"/>
              <a:t> </a:t>
            </a:r>
            <a:r>
              <a:rPr lang="en-US" dirty="0" err="1"/>
              <a:t>matahari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5813" t="40625" r="46120" b="19792"/>
          <a:stretch>
            <a:fillRect/>
          </a:stretch>
        </p:blipFill>
        <p:spPr bwMode="auto">
          <a:xfrm>
            <a:off x="1295400" y="1828800"/>
            <a:ext cx="664744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Kegunaan</a:t>
            </a:r>
            <a:r>
              <a:rPr lang="en-US" dirty="0" smtClean="0"/>
              <a:t> media </a:t>
            </a:r>
            <a:r>
              <a:rPr lang="en-US" dirty="0" err="1" smtClean="0"/>
              <a:t>transmisi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 </a:t>
            </a:r>
            <a:r>
              <a:rPr lang="en-US" dirty="0" err="1"/>
              <a:t>transmisi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/>
              <a:t>elektronika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pengirim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penerima</a:t>
            </a:r>
            <a:r>
              <a:rPr lang="en-US" dirty="0"/>
              <a:t>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pertukaran</a:t>
            </a:r>
            <a:r>
              <a:rPr lang="en-US" dirty="0"/>
              <a:t> data.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 </a:t>
            </a:r>
            <a:r>
              <a:rPr lang="en-US" dirty="0" err="1"/>
              <a:t>elektronika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 </a:t>
            </a:r>
            <a:r>
              <a:rPr lang="en-US" dirty="0" err="1"/>
              <a:t>telepon</a:t>
            </a:r>
            <a:r>
              <a:rPr lang="en-US" dirty="0"/>
              <a:t>, </a:t>
            </a:r>
            <a:r>
              <a:rPr lang="en-US" dirty="0" err="1"/>
              <a:t>komputer</a:t>
            </a:r>
            <a:r>
              <a:rPr lang="en-US" dirty="0"/>
              <a:t>, </a:t>
            </a:r>
            <a:r>
              <a:rPr lang="en-US" dirty="0" err="1"/>
              <a:t>televisi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 radio </a:t>
            </a:r>
            <a:r>
              <a:rPr lang="en-US" dirty="0" err="1"/>
              <a:t>membutuhkan</a:t>
            </a:r>
            <a:r>
              <a:rPr lang="en-US" dirty="0"/>
              <a:t> media </a:t>
            </a:r>
            <a:r>
              <a:rPr lang="en-US" dirty="0" err="1"/>
              <a:t>transmisi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data.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pesawat</a:t>
            </a:r>
            <a:r>
              <a:rPr lang="en-US" dirty="0"/>
              <a:t> </a:t>
            </a:r>
            <a:r>
              <a:rPr lang="en-US" dirty="0" err="1"/>
              <a:t>telepon</a:t>
            </a:r>
            <a:r>
              <a:rPr lang="en-US" dirty="0"/>
              <a:t>, media </a:t>
            </a:r>
            <a:r>
              <a:rPr lang="en-US" dirty="0" err="1"/>
              <a:t>transmisi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telepon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 </a:t>
            </a:r>
            <a:r>
              <a:rPr lang="en-US" dirty="0" err="1"/>
              <a:t>kabel</a:t>
            </a:r>
            <a:r>
              <a:rPr lang="en-US" dirty="0"/>
              <a:t>.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/>
              <a:t>elektronika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media </a:t>
            </a:r>
            <a:r>
              <a:rPr lang="en-US" dirty="0" err="1"/>
              <a:t>transmisi</a:t>
            </a:r>
            <a:r>
              <a:rPr lang="en-US" dirty="0"/>
              <a:t> yang </a:t>
            </a:r>
            <a:r>
              <a:rPr lang="en-US" dirty="0" err="1"/>
              <a:t>berbeda-beda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datanya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Karakteristik</a:t>
            </a:r>
            <a:r>
              <a:rPr lang="en-US" dirty="0" smtClean="0"/>
              <a:t> media </a:t>
            </a:r>
            <a:r>
              <a:rPr lang="en-US" dirty="0" err="1" smtClean="0"/>
              <a:t>tranmisi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Karakteristik</a:t>
            </a:r>
            <a:r>
              <a:rPr lang="en-US" dirty="0"/>
              <a:t> media </a:t>
            </a:r>
            <a:r>
              <a:rPr lang="en-US" dirty="0" err="1"/>
              <a:t>transmisi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bergantung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:</a:t>
            </a:r>
          </a:p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elektronika</a:t>
            </a:r>
            <a:endParaRPr lang="en-US" dirty="0"/>
          </a:p>
          <a:p>
            <a:r>
              <a:rPr lang="en-US" dirty="0"/>
              <a:t>Data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elektronika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r>
              <a:rPr lang="en-US" dirty="0"/>
              <a:t>Tingkat </a:t>
            </a:r>
            <a:r>
              <a:rPr lang="en-US" dirty="0" err="1"/>
              <a:t>keefektifan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data</a:t>
            </a:r>
          </a:p>
          <a:p>
            <a:r>
              <a:rPr lang="en-US" dirty="0" err="1"/>
              <a:t>Ukuran</a:t>
            </a:r>
            <a:r>
              <a:rPr lang="en-US" dirty="0"/>
              <a:t> data yang </a:t>
            </a:r>
            <a:r>
              <a:rPr lang="en-US" dirty="0" err="1"/>
              <a:t>dikirimkan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JENIS MEDIA TRANSMISI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1. Guided </a:t>
            </a:r>
            <a:r>
              <a:rPr lang="en-US" b="1" dirty="0"/>
              <a:t>Transmission </a:t>
            </a:r>
            <a:r>
              <a:rPr lang="en-US" b="1" dirty="0" smtClean="0"/>
              <a:t>Media</a:t>
            </a:r>
            <a:endParaRPr lang="en-US" b="1" dirty="0"/>
          </a:p>
          <a:p>
            <a:r>
              <a:rPr lang="en-US" dirty="0"/>
              <a:t>Guided transmission media </a:t>
            </a:r>
            <a:r>
              <a:rPr lang="en-US" dirty="0" err="1"/>
              <a:t>atau</a:t>
            </a:r>
            <a:r>
              <a:rPr lang="en-US" dirty="0"/>
              <a:t> media </a:t>
            </a:r>
            <a:r>
              <a:rPr lang="en-US" dirty="0" err="1"/>
              <a:t>transmisi</a:t>
            </a:r>
            <a:r>
              <a:rPr lang="en-US" dirty="0"/>
              <a:t> </a:t>
            </a:r>
            <a:r>
              <a:rPr lang="en-US" dirty="0" err="1"/>
              <a:t>terpandu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 </a:t>
            </a:r>
            <a:r>
              <a:rPr lang="en-US" dirty="0" err="1"/>
              <a:t>jaringan</a:t>
            </a:r>
            <a:r>
              <a:rPr lang="en-US" dirty="0"/>
              <a:t> yang </a:t>
            </a:r>
            <a:r>
              <a:rPr lang="en-US" dirty="0" err="1"/>
              <a:t>menggunakan</a:t>
            </a:r>
            <a:r>
              <a:rPr lang="en-US" dirty="0"/>
              <a:t> 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kabel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b="1" dirty="0" smtClean="0"/>
              <a:t>a. Twisted </a:t>
            </a:r>
            <a:r>
              <a:rPr lang="en-US" b="1" dirty="0"/>
              <a:t>Pair </a:t>
            </a:r>
            <a:r>
              <a:rPr lang="en-US" b="1" dirty="0" smtClean="0"/>
              <a:t>Cable</a:t>
            </a:r>
            <a:endParaRPr lang="en-US" b="1" dirty="0"/>
          </a:p>
          <a:p>
            <a:r>
              <a:rPr lang="en-US" dirty="0"/>
              <a:t>Twisted pair cable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pasangan</a:t>
            </a:r>
            <a:r>
              <a:rPr lang="en-US" dirty="0"/>
              <a:t> </a:t>
            </a:r>
            <a:r>
              <a:rPr lang="en-US" dirty="0" err="1"/>
              <a:t>berpilin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konduktor</a:t>
            </a:r>
            <a:r>
              <a:rPr lang="en-US" dirty="0"/>
              <a:t> yang </a:t>
            </a:r>
            <a:r>
              <a:rPr lang="en-US" dirty="0" err="1"/>
              <a:t>digabungkan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meniadakan</a:t>
            </a:r>
            <a:r>
              <a:rPr lang="en-US" dirty="0"/>
              <a:t> </a:t>
            </a:r>
            <a:r>
              <a:rPr lang="en-US" dirty="0" err="1"/>
              <a:t>interferensi</a:t>
            </a:r>
            <a:r>
              <a:rPr lang="en-US" dirty="0"/>
              <a:t> </a:t>
            </a:r>
            <a:r>
              <a:rPr lang="en-US" dirty="0" err="1"/>
              <a:t>elektromagnetik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 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elektromagnetik</a:t>
            </a:r>
            <a:r>
              <a:rPr lang="en-US" dirty="0"/>
              <a:t> 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Unshielded Twisted Pair (UTP), </a:t>
            </a:r>
            <a:r>
              <a:rPr lang="en-US" dirty="0" err="1"/>
              <a:t>dan</a:t>
            </a:r>
            <a:r>
              <a:rPr lang="en-US" dirty="0"/>
              <a:t> </a:t>
            </a:r>
            <a:r>
              <a:rPr lang="en-US" i="1" dirty="0" smtClean="0"/>
              <a:t>crosstalk </a:t>
            </a:r>
            <a:r>
              <a:rPr lang="en-US" dirty="0" smtClean="0"/>
              <a:t>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yang </a:t>
            </a:r>
            <a:r>
              <a:rPr lang="en-US" dirty="0" err="1"/>
              <a:t>berdekatan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Ada</a:t>
            </a:r>
            <a:r>
              <a:rPr lang="en-US" b="1" dirty="0"/>
              <a:t> </a:t>
            </a:r>
            <a:r>
              <a:rPr lang="en-US" b="1" dirty="0" err="1"/>
              <a:t>dua</a:t>
            </a:r>
            <a:r>
              <a:rPr lang="en-US" b="1" dirty="0"/>
              <a:t> </a:t>
            </a:r>
            <a:r>
              <a:rPr lang="en-US" b="1" dirty="0" err="1"/>
              <a:t>macam</a:t>
            </a:r>
            <a:r>
              <a:rPr lang="en-US" b="1" dirty="0"/>
              <a:t> Twisted Pair Cable, </a:t>
            </a:r>
            <a:r>
              <a:rPr lang="en-US" b="1" dirty="0" err="1"/>
              <a:t>yaitu</a:t>
            </a:r>
            <a:r>
              <a:rPr lang="en-US" b="1" dirty="0"/>
              <a:t> :</a:t>
            </a:r>
            <a:endParaRPr lang="en-US" dirty="0"/>
          </a:p>
          <a:p>
            <a:r>
              <a:rPr lang="en-US" dirty="0" err="1"/>
              <a:t>Kabel</a:t>
            </a:r>
            <a:r>
              <a:rPr lang="en-US" dirty="0"/>
              <a:t> STP (Shielded Twisted Pair)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pasang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(</a:t>
            </a: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) yang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pasang</a:t>
            </a:r>
            <a:r>
              <a:rPr lang="en-US" dirty="0"/>
              <a:t> </a:t>
            </a:r>
            <a:r>
              <a:rPr lang="en-US" dirty="0" err="1"/>
              <a:t>dipilin</a:t>
            </a:r>
            <a:r>
              <a:rPr lang="en-US" dirty="0"/>
              <a:t>. </a:t>
            </a:r>
            <a:r>
              <a:rPr lang="en-US" dirty="0" err="1"/>
              <a:t>Kabel</a:t>
            </a:r>
            <a:r>
              <a:rPr lang="en-US" dirty="0"/>
              <a:t> STP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tahan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yang </a:t>
            </a:r>
            <a:r>
              <a:rPr lang="en-US" dirty="0" err="1"/>
              <a:t>disebebkan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yang </a:t>
            </a:r>
            <a:r>
              <a:rPr lang="en-US" dirty="0" err="1"/>
              <a:t>tertekuk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STP </a:t>
            </a:r>
            <a:r>
              <a:rPr lang="en-US" dirty="0" err="1"/>
              <a:t>attenuasi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meningkat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menimbulkan</a:t>
            </a:r>
            <a:r>
              <a:rPr lang="en-US" dirty="0"/>
              <a:t> </a:t>
            </a:r>
            <a:r>
              <a:rPr lang="en-US" i="1" dirty="0"/>
              <a:t>crosstalk</a:t>
            </a:r>
            <a:r>
              <a:rPr lang="en-US" dirty="0"/>
              <a:t> 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 </a:t>
            </a:r>
            <a:r>
              <a:rPr lang="en-US" i="1" dirty="0" err="1"/>
              <a:t>hidung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Kabel</a:t>
            </a:r>
            <a:r>
              <a:rPr lang="en-US" dirty="0" smtClean="0"/>
              <a:t> UTP (Unshielded Twisted Pair) yang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instalasi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. </a:t>
            </a:r>
            <a:r>
              <a:rPr lang="en-US" dirty="0" err="1" smtClean="0"/>
              <a:t>Kabel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empat</a:t>
            </a:r>
            <a:r>
              <a:rPr lang="en-US" dirty="0" smtClean="0"/>
              <a:t> </a:t>
            </a:r>
            <a:r>
              <a:rPr lang="en-US" dirty="0" err="1" smtClean="0"/>
              <a:t>pasang</a:t>
            </a:r>
            <a:r>
              <a:rPr lang="en-US" dirty="0" smtClean="0"/>
              <a:t> </a:t>
            </a:r>
            <a:r>
              <a:rPr lang="en-US" dirty="0" err="1" smtClean="0"/>
              <a:t>kabel</a:t>
            </a:r>
            <a:r>
              <a:rPr lang="en-US" dirty="0" smtClean="0"/>
              <a:t> yang </a:t>
            </a:r>
            <a:r>
              <a:rPr lang="en-US" dirty="0" err="1" smtClean="0"/>
              <a:t>tiap</a:t>
            </a:r>
            <a:r>
              <a:rPr lang="en-US" dirty="0" smtClean="0"/>
              <a:t> </a:t>
            </a:r>
            <a:r>
              <a:rPr lang="en-US" dirty="0" err="1" smtClean="0"/>
              <a:t>pasangnya</a:t>
            </a:r>
            <a:r>
              <a:rPr lang="en-US" dirty="0" smtClean="0"/>
              <a:t> </a:t>
            </a:r>
            <a:r>
              <a:rPr lang="en-US" dirty="0" err="1" smtClean="0"/>
              <a:t>dipilin</a:t>
            </a:r>
            <a:r>
              <a:rPr lang="en-US" dirty="0" smtClean="0"/>
              <a:t> (twisted). </a:t>
            </a:r>
            <a:r>
              <a:rPr lang="en-US" dirty="0" err="1" smtClean="0"/>
              <a:t>Kabel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dilengkapi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pelindung</a:t>
            </a:r>
            <a:r>
              <a:rPr lang="en-US" dirty="0" smtClean="0"/>
              <a:t> (</a:t>
            </a:r>
            <a:r>
              <a:rPr lang="en-US" dirty="0" err="1" smtClean="0"/>
              <a:t>unshilded</a:t>
            </a:r>
            <a:r>
              <a:rPr lang="en-US" dirty="0" smtClean="0"/>
              <a:t>). </a:t>
            </a:r>
            <a:r>
              <a:rPr lang="en-US" dirty="0" err="1" smtClean="0"/>
              <a:t>Kabel</a:t>
            </a:r>
            <a:r>
              <a:rPr lang="en-US" dirty="0" smtClean="0"/>
              <a:t> UTP </a:t>
            </a:r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dipasang</a:t>
            </a:r>
            <a:r>
              <a:rPr lang="en-US" dirty="0" smtClean="0"/>
              <a:t>, </a:t>
            </a:r>
            <a:r>
              <a:rPr lang="en-US" dirty="0" err="1" smtClean="0"/>
              <a:t>ukurannya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harganya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murah</a:t>
            </a:r>
            <a:r>
              <a:rPr lang="en-US" dirty="0" smtClean="0"/>
              <a:t> </a:t>
            </a:r>
            <a:r>
              <a:rPr lang="en-US" dirty="0" err="1" smtClean="0"/>
              <a:t>dibandingkan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media </a:t>
            </a:r>
            <a:r>
              <a:rPr lang="en-US" dirty="0" err="1" smtClean="0"/>
              <a:t>lainnya</a:t>
            </a:r>
            <a:r>
              <a:rPr lang="en-US" dirty="0" smtClean="0"/>
              <a:t>. </a:t>
            </a:r>
            <a:r>
              <a:rPr lang="en-US" dirty="0" err="1" smtClean="0"/>
              <a:t>Kabel</a:t>
            </a:r>
            <a:r>
              <a:rPr lang="en-US" dirty="0" smtClean="0"/>
              <a:t> UTP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rentan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efek</a:t>
            </a:r>
            <a:r>
              <a:rPr lang="en-US" dirty="0" smtClean="0"/>
              <a:t> </a:t>
            </a:r>
            <a:r>
              <a:rPr lang="en-US" dirty="0" err="1" smtClean="0"/>
              <a:t>interferensi</a:t>
            </a:r>
            <a:r>
              <a:rPr lang="en-US" dirty="0" smtClean="0"/>
              <a:t> </a:t>
            </a:r>
            <a:r>
              <a:rPr lang="en-US" dirty="0" err="1" smtClean="0"/>
              <a:t>elektris</a:t>
            </a:r>
            <a:r>
              <a:rPr lang="en-US" dirty="0" smtClean="0"/>
              <a:t> yang </a:t>
            </a:r>
            <a:r>
              <a:rPr lang="en-US" dirty="0" err="1" smtClean="0"/>
              <a:t>berasal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media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sekelilingnya</a:t>
            </a:r>
            <a:r>
              <a:rPr lang="en-US" dirty="0" smtClean="0"/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21603" t="47141" r="57573" b="25921"/>
          <a:stretch>
            <a:fillRect/>
          </a:stretch>
        </p:blipFill>
        <p:spPr bwMode="auto">
          <a:xfrm>
            <a:off x="1219200" y="2057400"/>
            <a:ext cx="39814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20498" t="40625" r="56662" b="19792"/>
          <a:stretch>
            <a:fillRect/>
          </a:stretch>
        </p:blipFill>
        <p:spPr bwMode="auto">
          <a:xfrm>
            <a:off x="6172200" y="2971800"/>
            <a:ext cx="2971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B Coaxial Cable</a:t>
            </a:r>
            <a:endParaRPr lang="en-US" b="1" dirty="0"/>
          </a:p>
          <a:p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koaksial</a:t>
            </a:r>
            <a:r>
              <a:rPr lang="en-US" dirty="0"/>
              <a:t> 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yang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konduktor</a:t>
            </a:r>
            <a:r>
              <a:rPr lang="en-US" dirty="0"/>
              <a:t>.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mentransmisikan</a:t>
            </a:r>
            <a:r>
              <a:rPr lang="en-US" dirty="0"/>
              <a:t> </a:t>
            </a:r>
            <a:r>
              <a:rPr lang="en-US" dirty="0" err="1"/>
              <a:t>sinyal</a:t>
            </a:r>
            <a:r>
              <a:rPr lang="en-US" dirty="0"/>
              <a:t> </a:t>
            </a:r>
            <a:r>
              <a:rPr lang="en-US" dirty="0" err="1"/>
              <a:t>frekuensi</a:t>
            </a:r>
            <a:r>
              <a:rPr lang="en-US" dirty="0"/>
              <a:t> 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300 kHz </a:t>
            </a:r>
            <a:r>
              <a:rPr lang="en-US" dirty="0" err="1"/>
              <a:t>keatas</a:t>
            </a:r>
            <a:r>
              <a:rPr lang="en-US" dirty="0"/>
              <a:t>.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kemampuannya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menyalurkan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transmisi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koaksial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 </a:t>
            </a:r>
            <a:r>
              <a:rPr lang="en-US" dirty="0" err="1"/>
              <a:t>kanal</a:t>
            </a:r>
            <a:r>
              <a:rPr lang="en-US" dirty="0"/>
              <a:t> 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koaksial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thick coaxial cab le (</a:t>
            </a:r>
            <a:r>
              <a:rPr lang="en-US" dirty="0" err="1"/>
              <a:t>mempunyai</a:t>
            </a:r>
            <a:r>
              <a:rPr lang="en-US" dirty="0"/>
              <a:t> diameter </a:t>
            </a:r>
            <a:r>
              <a:rPr lang="en-US" dirty="0" err="1"/>
              <a:t>besar</a:t>
            </a:r>
            <a:r>
              <a:rPr lang="en-US" dirty="0"/>
              <a:t>) </a:t>
            </a:r>
            <a:r>
              <a:rPr lang="en-US" dirty="0" err="1"/>
              <a:t>dan</a:t>
            </a:r>
            <a:r>
              <a:rPr lang="en-US" dirty="0"/>
              <a:t> thin coaxial cable (</a:t>
            </a:r>
            <a:r>
              <a:rPr lang="en-US" dirty="0" err="1"/>
              <a:t>mempunyai</a:t>
            </a:r>
            <a:r>
              <a:rPr lang="en-US" dirty="0"/>
              <a:t> diameter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99</TotalTime>
  <Words>195</Words>
  <Application>Microsoft Office PowerPoint</Application>
  <PresentationFormat>On-screen Show (4:3)</PresentationFormat>
  <Paragraphs>41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Equity</vt:lpstr>
      <vt:lpstr>Media transmisi</vt:lpstr>
      <vt:lpstr>Slide 2</vt:lpstr>
      <vt:lpstr>Kegunaan media transmisi</vt:lpstr>
      <vt:lpstr>Karakteristik media tranmisi</vt:lpstr>
      <vt:lpstr>JENIS MEDIA TRANSMISI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transmisi</dc:title>
  <dc:creator>User</dc:creator>
  <cp:lastModifiedBy>User</cp:lastModifiedBy>
  <cp:revision>5</cp:revision>
  <dcterms:created xsi:type="dcterms:W3CDTF">2017-09-13T02:59:36Z</dcterms:created>
  <dcterms:modified xsi:type="dcterms:W3CDTF">2017-09-29T07:21:40Z</dcterms:modified>
</cp:coreProperties>
</file>